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68" r:id="rId4"/>
    <p:sldId id="259" r:id="rId5"/>
    <p:sldId id="260" r:id="rId6"/>
    <p:sldId id="263" r:id="rId7"/>
    <p:sldId id="264" r:id="rId8"/>
    <p:sldId id="270" r:id="rId9"/>
    <p:sldId id="265" r:id="rId10"/>
    <p:sldId id="267" r:id="rId11"/>
    <p:sldId id="271" r:id="rId12"/>
    <p:sldId id="266" r:id="rId13"/>
    <p:sldId id="272" r:id="rId14"/>
    <p:sldId id="26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p:restoredTop sz="94667"/>
  </p:normalViewPr>
  <p:slideViewPr>
    <p:cSldViewPr snapToGrid="0" snapToObjects="1">
      <p:cViewPr>
        <p:scale>
          <a:sx n="159" d="100"/>
          <a:sy n="159" d="100"/>
        </p:scale>
        <p:origin x="2328"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62D4189D-FCF2-1446-9296-6A559DEE18DF}" type="datetimeFigureOut">
              <a:rPr lang="ru-RU" smtClean="0"/>
              <a:t>14.06.17</a:t>
            </a:fld>
            <a:endParaRPr lang="ru-RU"/>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ru-RU"/>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5F24E68C-73B6-7F4D-99F5-80ADFD36A2E6}"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2D4189D-FCF2-1446-9296-6A559DEE18DF}" type="datetimeFigureOut">
              <a:rPr lang="ru-RU" smtClean="0"/>
              <a:t>14.06.17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24E68C-73B6-7F4D-99F5-80ADFD36A2E6}"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2D4189D-FCF2-1446-9296-6A559DEE18DF}" type="datetimeFigureOut">
              <a:rPr lang="ru-RU" smtClean="0"/>
              <a:t>14.06.17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F24E68C-73B6-7F4D-99F5-80ADFD36A2E6}"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2D4189D-FCF2-1446-9296-6A559DEE18DF}" type="datetimeFigureOut">
              <a:rPr lang="ru-RU" smtClean="0"/>
              <a:t>14.06.17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F24E68C-73B6-7F4D-99F5-80ADFD36A2E6}"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62D4189D-FCF2-1446-9296-6A559DEE18DF}" type="datetimeFigureOut">
              <a:rPr lang="ru-RU" smtClean="0"/>
              <a:t>14.06.17</a:t>
            </a:fld>
            <a:endParaRPr lang="ru-RU"/>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ru-RU"/>
          </a:p>
        </p:txBody>
      </p:sp>
      <p:sp>
        <p:nvSpPr>
          <p:cNvPr id="6" name="Slide Number Placeholder 5"/>
          <p:cNvSpPr>
            <a:spLocks noGrp="1"/>
          </p:cNvSpPr>
          <p:nvPr>
            <p:ph type="sldNum" sz="quarter" idx="12"/>
          </p:nvPr>
        </p:nvSpPr>
        <p:spPr>
          <a:xfrm>
            <a:off x="8604504" y="5211060"/>
            <a:ext cx="2112264" cy="228600"/>
          </a:xfrm>
        </p:spPr>
        <p:txBody>
          <a:bodyPr/>
          <a:lstStyle/>
          <a:p>
            <a:fld id="{5F24E68C-73B6-7F4D-99F5-80ADFD36A2E6}"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2D4189D-FCF2-1446-9296-6A559DEE18DF}" type="datetimeFigureOut">
              <a:rPr lang="ru-RU" smtClean="0"/>
              <a:t>14.06.17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F24E68C-73B6-7F4D-99F5-80ADFD36A2E6}"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2D4189D-FCF2-1446-9296-6A559DEE18DF}" type="datetimeFigureOut">
              <a:rPr lang="ru-RU" smtClean="0"/>
              <a:t>14.06.17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F24E68C-73B6-7F4D-99F5-80ADFD36A2E6}"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2D4189D-FCF2-1446-9296-6A559DEE18DF}" type="datetimeFigureOut">
              <a:rPr lang="ru-RU" smtClean="0"/>
              <a:t>14.06.17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F24E68C-73B6-7F4D-99F5-80ADFD36A2E6}"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4189D-FCF2-1446-9296-6A559DEE18DF}" type="datetimeFigureOut">
              <a:rPr lang="ru-RU" smtClean="0"/>
              <a:t>14.06.17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F24E68C-73B6-7F4D-99F5-80ADFD36A2E6}"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ru-RU" smtClean="0"/>
              <a:t>Образец заголовка</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62D4189D-FCF2-1446-9296-6A559DEE18DF}" type="datetimeFigureOut">
              <a:rPr lang="ru-RU" smtClean="0"/>
              <a:t>14.06.17</a:t>
            </a:fld>
            <a:endParaRPr lang="ru-RU"/>
          </a:p>
        </p:txBody>
      </p:sp>
      <p:sp>
        <p:nvSpPr>
          <p:cNvPr id="9" name="Footer Placeholder 8"/>
          <p:cNvSpPr>
            <a:spLocks noGrp="1"/>
          </p:cNvSpPr>
          <p:nvPr>
            <p:ph type="ftr" sz="quarter" idx="11"/>
          </p:nvPr>
        </p:nvSpPr>
        <p:spPr/>
        <p:txBody>
          <a:bodyPr/>
          <a:lstStyle>
            <a:lvl1pPr algn="r">
              <a:defRPr/>
            </a:lvl1pPr>
          </a:lstStyle>
          <a:p>
            <a:endParaRPr lang="ru-RU"/>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5F24E68C-73B6-7F4D-99F5-80ADFD36A2E6}" type="slidenum">
              <a:rPr lang="ru-RU" smtClean="0"/>
              <a:t>‹#›</a:t>
            </a:fld>
            <a:endParaRPr lang="ru-RU"/>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Чтобы добавить рисунок, перетащите его в заполнитель или щелкните значок</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2D4189D-FCF2-1446-9296-6A559DEE18DF}" type="datetimeFigureOut">
              <a:rPr lang="ru-RU" smtClean="0"/>
              <a:t>14.06.17</a:t>
            </a:fld>
            <a:endParaRPr lang="ru-RU"/>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ru-RU"/>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5F24E68C-73B6-7F4D-99F5-80ADFD36A2E6}" type="slidenum">
              <a:rPr lang="ru-RU" smtClean="0"/>
              <a:t>‹#›</a:t>
            </a:fld>
            <a:endParaRPr lang="ru-RU"/>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2D4189D-FCF2-1446-9296-6A559DEE18DF}" type="datetimeFigureOut">
              <a:rPr lang="ru-RU" smtClean="0"/>
              <a:t>14.06.17</a:t>
            </a:fld>
            <a:endParaRPr lang="ru-RU"/>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5F24E68C-73B6-7F4D-99F5-80ADFD36A2E6}" type="slidenum">
              <a:rPr lang="ru-RU" smtClean="0"/>
              <a:t>‹#›</a:t>
            </a:fld>
            <a:endParaRPr lang="ru-RU"/>
          </a:p>
        </p:txBody>
      </p:sp>
    </p:spTree>
    <p:extLst>
      <p:ext uri="{BB962C8B-B14F-4D97-AF65-F5344CB8AC3E}">
        <p14:creationId xmlns:p14="http://schemas.microsoft.com/office/powerpoint/2010/main" val="4750930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Scotland</a:t>
            </a:r>
            <a:r>
              <a:rPr lang="ru-RU" dirty="0" smtClean="0"/>
              <a:t> </a:t>
            </a:r>
            <a:r>
              <a:rPr lang="en-US" dirty="0" smtClean="0"/>
              <a:t>and</a:t>
            </a:r>
            <a:br>
              <a:rPr lang="en-US" dirty="0" smtClean="0"/>
            </a:br>
            <a:r>
              <a:rPr lang="en-US" smtClean="0"/>
              <a:t>st </a:t>
            </a:r>
            <a:r>
              <a:rPr lang="en-US" dirty="0" smtClean="0"/>
              <a:t>Andrew</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1350278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descr="Снимок экрана 2017-06-09 в 0.47.1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902" y="1098285"/>
            <a:ext cx="9994900" cy="4648200"/>
          </a:xfrm>
          <a:prstGeom prst="rect">
            <a:avLst/>
          </a:prstGeom>
        </p:spPr>
      </p:pic>
    </p:spTree>
    <p:extLst>
      <p:ext uri="{BB962C8B-B14F-4D97-AF65-F5344CB8AC3E}">
        <p14:creationId xmlns:p14="http://schemas.microsoft.com/office/powerpoint/2010/main" val="837073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016000"/>
            <a:ext cx="10287000" cy="4813300"/>
          </a:xfrm>
          <a:prstGeom prst="rect">
            <a:avLst/>
          </a:prstGeom>
        </p:spPr>
      </p:pic>
    </p:spTree>
    <p:extLst>
      <p:ext uri="{BB962C8B-B14F-4D97-AF65-F5344CB8AC3E}">
        <p14:creationId xmlns:p14="http://schemas.microsoft.com/office/powerpoint/2010/main" val="2104974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descr="Снимок экрана 2017-06-09 в 0.47.3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462" y="2207476"/>
            <a:ext cx="8151069" cy="4280059"/>
          </a:xfrm>
          <a:prstGeom prst="rect">
            <a:avLst/>
          </a:prstGeom>
        </p:spPr>
      </p:pic>
      <p:sp>
        <p:nvSpPr>
          <p:cNvPr id="2" name="TextBox 1"/>
          <p:cNvSpPr txBox="1"/>
          <p:nvPr/>
        </p:nvSpPr>
        <p:spPr>
          <a:xfrm>
            <a:off x="387191" y="325271"/>
            <a:ext cx="6413935" cy="2062103"/>
          </a:xfrm>
          <a:prstGeom prst="rect">
            <a:avLst/>
          </a:prstGeom>
          <a:noFill/>
        </p:spPr>
        <p:txBody>
          <a:bodyPr wrap="none" rtlCol="0">
            <a:spAutoFit/>
          </a:bodyPr>
          <a:lstStyle/>
          <a:p>
            <a:pPr marL="342900" indent="-342900">
              <a:buAutoNum type="arabicPeriod"/>
            </a:pPr>
            <a:r>
              <a:rPr lang="en-US" sz="1600" dirty="0" smtClean="0"/>
              <a:t>How do you say loch in English? </a:t>
            </a:r>
          </a:p>
          <a:p>
            <a:pPr marL="342900" indent="-342900">
              <a:buAutoNum type="arabicPeriod"/>
            </a:pPr>
            <a:r>
              <a:rPr lang="en-US" sz="1600" dirty="0" smtClean="0"/>
              <a:t>What profession did Robert Kenneth Wilson have? </a:t>
            </a:r>
          </a:p>
          <a:p>
            <a:pPr marL="342900" indent="-342900">
              <a:buAutoNum type="arabicPeriod"/>
            </a:pPr>
            <a:r>
              <a:rPr lang="en-US" sz="1600" dirty="0" smtClean="0"/>
              <a:t>What country does Nessie come from? </a:t>
            </a:r>
          </a:p>
          <a:p>
            <a:pPr marL="342900" indent="-342900">
              <a:buAutoNum type="arabicPeriod"/>
            </a:pPr>
            <a:r>
              <a:rPr lang="en-US" sz="1600" dirty="0" smtClean="0"/>
              <a:t>What's the past simple of have? </a:t>
            </a:r>
          </a:p>
          <a:p>
            <a:pPr marL="342900" indent="-342900">
              <a:buAutoNum type="arabicPeriod"/>
            </a:pPr>
            <a:r>
              <a:rPr lang="en-US" sz="1600" dirty="0" smtClean="0"/>
              <a:t>What was the profession of the first person who saw Nessie?</a:t>
            </a:r>
          </a:p>
          <a:p>
            <a:pPr marL="342900" indent="-342900">
              <a:buAutoNum type="arabicPeriod"/>
            </a:pPr>
            <a:r>
              <a:rPr lang="en-US" sz="1600" dirty="0" smtClean="0"/>
              <a:t>Nessie has a long</a:t>
            </a:r>
            <a:r>
              <a:rPr lang="mr-IN" sz="1600" dirty="0" smtClean="0"/>
              <a:t>…</a:t>
            </a:r>
            <a:endParaRPr lang="en-US" sz="1600" dirty="0" smtClean="0"/>
          </a:p>
          <a:p>
            <a:pPr marL="342900" indent="-342900">
              <a:buAutoNum type="arabicPeriod"/>
            </a:pPr>
            <a:r>
              <a:rPr lang="mr-IN" sz="1600" dirty="0" smtClean="0"/>
              <a:t>…</a:t>
            </a:r>
            <a:r>
              <a:rPr lang="en-US" sz="1600" dirty="0" smtClean="0"/>
              <a:t> have tried to find Nessie.</a:t>
            </a:r>
          </a:p>
          <a:p>
            <a:pPr marL="342900" indent="-342900">
              <a:buAutoNum type="arabicPeriod"/>
            </a:pPr>
            <a:r>
              <a:rPr lang="en-US" sz="1600" dirty="0" smtClean="0"/>
              <a:t>What kind of animal is Nessie?</a:t>
            </a:r>
            <a:endParaRPr lang="ru-RU" sz="1600" dirty="0"/>
          </a:p>
        </p:txBody>
      </p:sp>
    </p:spTree>
    <p:extLst>
      <p:ext uri="{BB962C8B-B14F-4D97-AF65-F5344CB8AC3E}">
        <p14:creationId xmlns:p14="http://schemas.microsoft.com/office/powerpoint/2010/main" val="2276484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32" y="602248"/>
            <a:ext cx="10950685" cy="5445626"/>
          </a:xfrm>
          <a:prstGeom prst="rect">
            <a:avLst/>
          </a:prstGeom>
        </p:spPr>
      </p:pic>
    </p:spTree>
    <p:extLst>
      <p:ext uri="{BB962C8B-B14F-4D97-AF65-F5344CB8AC3E}">
        <p14:creationId xmlns:p14="http://schemas.microsoft.com/office/powerpoint/2010/main" val="1116000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NESSIE DISCUSSION</a:t>
            </a:r>
            <a:endParaRPr lang="ru-RU" dirty="0"/>
          </a:p>
        </p:txBody>
      </p:sp>
      <p:sp>
        <p:nvSpPr>
          <p:cNvPr id="3" name="Объект 2"/>
          <p:cNvSpPr>
            <a:spLocks noGrp="1"/>
          </p:cNvSpPr>
          <p:nvPr>
            <p:ph idx="1"/>
          </p:nvPr>
        </p:nvSpPr>
        <p:spPr/>
        <p:txBody>
          <a:bodyPr>
            <a:noAutofit/>
          </a:bodyPr>
          <a:lstStyle/>
          <a:p>
            <a:pPr lvl="0"/>
            <a:endParaRPr lang="en-GB" sz="3600" dirty="0" smtClean="0"/>
          </a:p>
          <a:p>
            <a:pPr lvl="0"/>
            <a:r>
              <a:rPr lang="en-GB" sz="3600" dirty="0" smtClean="0"/>
              <a:t>Where </a:t>
            </a:r>
            <a:r>
              <a:rPr lang="en-GB" sz="3600" dirty="0"/>
              <a:t>does Nessie live?</a:t>
            </a:r>
            <a:endParaRPr lang="ru-RU" sz="3600" dirty="0"/>
          </a:p>
          <a:p>
            <a:r>
              <a:rPr lang="en-US" sz="3600" dirty="0"/>
              <a:t>What </a:t>
            </a:r>
            <a:r>
              <a:rPr lang="en-GB" sz="3600" dirty="0"/>
              <a:t>does the monster look like?</a:t>
            </a:r>
            <a:r>
              <a:rPr lang="ru-RU" sz="3600" dirty="0"/>
              <a:t> </a:t>
            </a:r>
            <a:endParaRPr lang="en-US" sz="3600" dirty="0"/>
          </a:p>
          <a:p>
            <a:r>
              <a:rPr lang="en-GB" sz="3600" dirty="0"/>
              <a:t>How do you think Nessie got into the Loch?</a:t>
            </a:r>
            <a:r>
              <a:rPr lang="ru-RU" sz="3600" dirty="0"/>
              <a:t> </a:t>
            </a:r>
            <a:endParaRPr lang="en-US" sz="3600" dirty="0"/>
          </a:p>
          <a:p>
            <a:pPr lvl="0"/>
            <a:r>
              <a:rPr lang="en-GB" sz="3600" dirty="0"/>
              <a:t>What do you think the monster eats?</a:t>
            </a:r>
            <a:endParaRPr lang="ru-RU" sz="36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8673" y="294774"/>
            <a:ext cx="3213661" cy="2548290"/>
          </a:xfrm>
          <a:prstGeom prst="rect">
            <a:avLst/>
          </a:prstGeom>
        </p:spPr>
      </p:pic>
    </p:spTree>
    <p:extLst>
      <p:ext uri="{BB962C8B-B14F-4D97-AF65-F5344CB8AC3E}">
        <p14:creationId xmlns:p14="http://schemas.microsoft.com/office/powerpoint/2010/main" val="1412033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err="1" smtClean="0"/>
              <a:t>Scotland</a:t>
            </a:r>
            <a:r>
              <a:rPr lang="ru-RU" dirty="0" smtClean="0"/>
              <a:t> </a:t>
            </a:r>
            <a:r>
              <a:rPr lang="ru-RU" dirty="0" err="1" smtClean="0"/>
              <a:t>facts</a:t>
            </a:r>
            <a:endParaRPr lang="ru-RU" dirty="0"/>
          </a:p>
        </p:txBody>
      </p:sp>
      <p:sp>
        <p:nvSpPr>
          <p:cNvPr id="4" name="Содержимое 3"/>
          <p:cNvSpPr>
            <a:spLocks noGrp="1"/>
          </p:cNvSpPr>
          <p:nvPr>
            <p:ph idx="1"/>
          </p:nvPr>
        </p:nvSpPr>
        <p:spPr/>
        <p:txBody>
          <a:bodyPr/>
          <a:lstStyle/>
          <a:p>
            <a:r>
              <a:rPr lang="ru-RU" dirty="0" err="1" smtClean="0"/>
              <a:t>Where</a:t>
            </a:r>
            <a:r>
              <a:rPr lang="ru-RU" dirty="0" smtClean="0"/>
              <a:t> </a:t>
            </a:r>
            <a:r>
              <a:rPr lang="ru-RU" dirty="0" err="1" smtClean="0"/>
              <a:t>is</a:t>
            </a:r>
            <a:r>
              <a:rPr lang="ru-RU" dirty="0" smtClean="0"/>
              <a:t> </a:t>
            </a:r>
            <a:r>
              <a:rPr lang="ru-RU" dirty="0" err="1" smtClean="0"/>
              <a:t>Scotland</a:t>
            </a:r>
            <a:r>
              <a:rPr lang="ru-RU" dirty="0" smtClean="0"/>
              <a:t>? </a:t>
            </a:r>
          </a:p>
          <a:p>
            <a:r>
              <a:rPr lang="ru-RU" dirty="0" err="1" smtClean="0"/>
              <a:t>It’s</a:t>
            </a:r>
            <a:r>
              <a:rPr lang="ru-RU" dirty="0" smtClean="0"/>
              <a:t> </a:t>
            </a:r>
            <a:r>
              <a:rPr lang="ru-RU" dirty="0" err="1" smtClean="0"/>
              <a:t>in</a:t>
            </a:r>
            <a:r>
              <a:rPr lang="ru-RU" dirty="0" smtClean="0"/>
              <a:t> </a:t>
            </a:r>
            <a:r>
              <a:rPr lang="ru-RU" dirty="0" err="1" smtClean="0"/>
              <a:t>the</a:t>
            </a:r>
            <a:r>
              <a:rPr lang="ru-RU" dirty="0" smtClean="0"/>
              <a:t> </a:t>
            </a:r>
            <a:r>
              <a:rPr lang="ru-RU" dirty="0" err="1" smtClean="0"/>
              <a:t>North</a:t>
            </a:r>
            <a:r>
              <a:rPr lang="ru-RU" dirty="0" smtClean="0"/>
              <a:t> </a:t>
            </a:r>
            <a:r>
              <a:rPr lang="ru-RU" dirty="0" err="1" smtClean="0"/>
              <a:t>of</a:t>
            </a:r>
            <a:r>
              <a:rPr lang="ru-RU" dirty="0" smtClean="0"/>
              <a:t> </a:t>
            </a:r>
            <a:r>
              <a:rPr lang="ru-RU" dirty="0" err="1" smtClean="0"/>
              <a:t>Great</a:t>
            </a:r>
            <a:r>
              <a:rPr lang="ru-RU" dirty="0" smtClean="0"/>
              <a:t> </a:t>
            </a:r>
            <a:r>
              <a:rPr lang="ru-RU" dirty="0" err="1" smtClean="0"/>
              <a:t>Britain</a:t>
            </a:r>
            <a:r>
              <a:rPr lang="ru-RU" dirty="0" smtClean="0"/>
              <a:t>. </a:t>
            </a:r>
          </a:p>
          <a:p>
            <a:r>
              <a:rPr lang="ru-RU" dirty="0" err="1" smtClean="0"/>
              <a:t>What</a:t>
            </a:r>
            <a:r>
              <a:rPr lang="ru-RU" dirty="0" smtClean="0"/>
              <a:t> </a:t>
            </a:r>
            <a:r>
              <a:rPr lang="ru-RU" dirty="0" err="1" smtClean="0"/>
              <a:t>are</a:t>
            </a:r>
            <a:r>
              <a:rPr lang="ru-RU" dirty="0" smtClean="0"/>
              <a:t> </a:t>
            </a:r>
            <a:r>
              <a:rPr lang="ru-RU" dirty="0" err="1" smtClean="0"/>
              <a:t>the</a:t>
            </a:r>
            <a:r>
              <a:rPr lang="ru-RU" dirty="0" smtClean="0"/>
              <a:t> </a:t>
            </a:r>
            <a:r>
              <a:rPr lang="ru-RU" dirty="0" err="1" smtClean="0"/>
              <a:t>people</a:t>
            </a:r>
            <a:r>
              <a:rPr lang="ru-RU" dirty="0" smtClean="0"/>
              <a:t> </a:t>
            </a:r>
            <a:r>
              <a:rPr lang="ru-RU" dirty="0" err="1" smtClean="0"/>
              <a:t>living</a:t>
            </a:r>
            <a:r>
              <a:rPr lang="ru-RU" dirty="0" smtClean="0"/>
              <a:t> </a:t>
            </a:r>
            <a:r>
              <a:rPr lang="ru-RU" dirty="0" err="1" smtClean="0"/>
              <a:t>in</a:t>
            </a:r>
            <a:r>
              <a:rPr lang="ru-RU" dirty="0" smtClean="0"/>
              <a:t> </a:t>
            </a:r>
            <a:r>
              <a:rPr lang="ru-RU" dirty="0" err="1" smtClean="0"/>
              <a:t>Scotland</a:t>
            </a:r>
            <a:r>
              <a:rPr lang="ru-RU" dirty="0" smtClean="0"/>
              <a:t> </a:t>
            </a:r>
            <a:r>
              <a:rPr lang="ru-RU" dirty="0" err="1" smtClean="0"/>
              <a:t>called</a:t>
            </a:r>
            <a:r>
              <a:rPr lang="ru-RU" dirty="0" smtClean="0"/>
              <a:t>? </a:t>
            </a:r>
          </a:p>
          <a:p>
            <a:r>
              <a:rPr lang="ru-RU" dirty="0" err="1" smtClean="0"/>
              <a:t>Scottish</a:t>
            </a:r>
            <a:r>
              <a:rPr lang="ru-RU" dirty="0" smtClean="0"/>
              <a:t>. </a:t>
            </a:r>
            <a:r>
              <a:rPr lang="ru-RU" dirty="0" err="1" smtClean="0"/>
              <a:t>But</a:t>
            </a:r>
            <a:r>
              <a:rPr lang="ru-RU" dirty="0" smtClean="0"/>
              <a:t> </a:t>
            </a:r>
            <a:r>
              <a:rPr lang="ru-RU" dirty="0" err="1" smtClean="0"/>
              <a:t>they</a:t>
            </a:r>
            <a:r>
              <a:rPr lang="ru-RU" dirty="0" smtClean="0"/>
              <a:t> </a:t>
            </a:r>
            <a:r>
              <a:rPr lang="ru-RU" dirty="0" err="1" smtClean="0"/>
              <a:t>are</a:t>
            </a:r>
            <a:r>
              <a:rPr lang="ru-RU" dirty="0" smtClean="0"/>
              <a:t> </a:t>
            </a:r>
            <a:r>
              <a:rPr lang="ru-RU" dirty="0" err="1" smtClean="0"/>
              <a:t>also</a:t>
            </a:r>
            <a:r>
              <a:rPr lang="ru-RU" dirty="0" smtClean="0"/>
              <a:t> </a:t>
            </a:r>
            <a:r>
              <a:rPr lang="ru-RU" dirty="0" err="1" smtClean="0"/>
              <a:t>British</a:t>
            </a:r>
            <a:r>
              <a:rPr lang="ru-RU" dirty="0" smtClean="0"/>
              <a:t>. </a:t>
            </a:r>
          </a:p>
          <a:p>
            <a:r>
              <a:rPr lang="ru-RU" dirty="0" err="1" smtClean="0"/>
              <a:t>How</a:t>
            </a:r>
            <a:r>
              <a:rPr lang="ru-RU" dirty="0" smtClean="0"/>
              <a:t> </a:t>
            </a:r>
            <a:r>
              <a:rPr lang="ru-RU" dirty="0" err="1" smtClean="0"/>
              <a:t>many</a:t>
            </a:r>
            <a:r>
              <a:rPr lang="ru-RU" dirty="0" smtClean="0"/>
              <a:t> </a:t>
            </a:r>
            <a:r>
              <a:rPr lang="ru-RU" dirty="0" err="1" smtClean="0"/>
              <a:t>people</a:t>
            </a:r>
            <a:r>
              <a:rPr lang="ru-RU" dirty="0" smtClean="0"/>
              <a:t> </a:t>
            </a:r>
            <a:r>
              <a:rPr lang="ru-RU" dirty="0" err="1" smtClean="0"/>
              <a:t>live</a:t>
            </a:r>
            <a:r>
              <a:rPr lang="ru-RU" dirty="0" smtClean="0"/>
              <a:t> </a:t>
            </a:r>
            <a:r>
              <a:rPr lang="ru-RU" dirty="0" err="1" smtClean="0"/>
              <a:t>in</a:t>
            </a:r>
            <a:r>
              <a:rPr lang="ru-RU" dirty="0" smtClean="0"/>
              <a:t> </a:t>
            </a:r>
            <a:r>
              <a:rPr lang="ru-RU" dirty="0" err="1" smtClean="0"/>
              <a:t>Scotland</a:t>
            </a:r>
            <a:r>
              <a:rPr lang="ru-RU" dirty="0" smtClean="0"/>
              <a:t>? </a:t>
            </a:r>
          </a:p>
          <a:p>
            <a:r>
              <a:rPr lang="ru-RU" dirty="0" smtClean="0"/>
              <a:t>5 </a:t>
            </a:r>
            <a:r>
              <a:rPr lang="ru-RU" dirty="0" err="1" smtClean="0"/>
              <a:t>million</a:t>
            </a:r>
            <a:r>
              <a:rPr lang="ru-RU" dirty="0" smtClean="0"/>
              <a:t>. </a:t>
            </a:r>
          </a:p>
          <a:p>
            <a:r>
              <a:rPr lang="ru-RU" dirty="0" err="1" smtClean="0"/>
              <a:t>What</a:t>
            </a:r>
            <a:r>
              <a:rPr lang="ru-RU" dirty="0" smtClean="0"/>
              <a:t> </a:t>
            </a:r>
            <a:r>
              <a:rPr lang="ru-RU" dirty="0" err="1" smtClean="0"/>
              <a:t>is</a:t>
            </a:r>
            <a:r>
              <a:rPr lang="ru-RU" dirty="0" smtClean="0"/>
              <a:t> </a:t>
            </a:r>
            <a:r>
              <a:rPr lang="ru-RU" dirty="0" err="1" smtClean="0"/>
              <a:t>Scotland</a:t>
            </a:r>
            <a:r>
              <a:rPr lang="ru-RU" dirty="0" smtClean="0"/>
              <a:t> </a:t>
            </a:r>
            <a:r>
              <a:rPr lang="ru-RU" dirty="0" err="1" smtClean="0"/>
              <a:t>famous</a:t>
            </a:r>
            <a:r>
              <a:rPr lang="ru-RU" dirty="0" smtClean="0"/>
              <a:t> </a:t>
            </a:r>
            <a:r>
              <a:rPr lang="ru-RU" dirty="0" err="1" smtClean="0"/>
              <a:t>for</a:t>
            </a:r>
            <a:r>
              <a:rPr lang="ru-RU" dirty="0" smtClean="0"/>
              <a:t>? (</a:t>
            </a:r>
            <a:r>
              <a:rPr lang="ru-RU" dirty="0" err="1" smtClean="0"/>
              <a:t>clue</a:t>
            </a:r>
            <a:r>
              <a:rPr lang="ru-RU" dirty="0" smtClean="0"/>
              <a:t>: </a:t>
            </a:r>
            <a:r>
              <a:rPr lang="ru-RU" dirty="0" err="1" smtClean="0"/>
              <a:t>it</a:t>
            </a:r>
            <a:r>
              <a:rPr lang="ru-RU" dirty="0" smtClean="0"/>
              <a:t> </a:t>
            </a:r>
            <a:r>
              <a:rPr lang="ru-RU" dirty="0" err="1" smtClean="0"/>
              <a:t>lives</a:t>
            </a:r>
            <a:r>
              <a:rPr lang="ru-RU" dirty="0" smtClean="0"/>
              <a:t> </a:t>
            </a:r>
            <a:r>
              <a:rPr lang="ru-RU" dirty="0" err="1" smtClean="0"/>
              <a:t>in</a:t>
            </a:r>
            <a:r>
              <a:rPr lang="ru-RU" dirty="0" smtClean="0"/>
              <a:t> </a:t>
            </a:r>
            <a:r>
              <a:rPr lang="ru-RU" dirty="0" err="1" smtClean="0"/>
              <a:t>a</a:t>
            </a:r>
            <a:r>
              <a:rPr lang="ru-RU" dirty="0" smtClean="0"/>
              <a:t> </a:t>
            </a:r>
            <a:r>
              <a:rPr lang="ru-RU" dirty="0" err="1" smtClean="0"/>
              <a:t>lake</a:t>
            </a:r>
            <a:r>
              <a:rPr lang="ru-RU" dirty="0" smtClean="0"/>
              <a:t>)</a:t>
            </a:r>
          </a:p>
          <a:p>
            <a:r>
              <a:rPr lang="ru-RU" dirty="0" err="1" smtClean="0"/>
              <a:t>Loch</a:t>
            </a:r>
            <a:r>
              <a:rPr lang="ru-RU" dirty="0" smtClean="0"/>
              <a:t> </a:t>
            </a:r>
            <a:r>
              <a:rPr lang="ru-RU" dirty="0" err="1" smtClean="0"/>
              <a:t>Ness</a:t>
            </a:r>
            <a:r>
              <a:rPr lang="ru-RU" dirty="0" smtClean="0"/>
              <a:t> </a:t>
            </a:r>
            <a:r>
              <a:rPr lang="ru-RU" dirty="0" err="1" smtClean="0"/>
              <a:t>Moster</a:t>
            </a:r>
            <a:endParaRPr lang="ru-RU" dirty="0" smtClean="0"/>
          </a:p>
          <a:p>
            <a:r>
              <a:rPr lang="ru-RU" dirty="0" err="1" smtClean="0"/>
              <a:t>What</a:t>
            </a:r>
            <a:r>
              <a:rPr lang="ru-RU" dirty="0" smtClean="0"/>
              <a:t> </a:t>
            </a:r>
            <a:r>
              <a:rPr lang="ru-RU" dirty="0" err="1" smtClean="0"/>
              <a:t>is</a:t>
            </a:r>
            <a:r>
              <a:rPr lang="ru-RU" dirty="0" smtClean="0"/>
              <a:t> </a:t>
            </a:r>
            <a:r>
              <a:rPr lang="ru-RU" dirty="0" err="1" smtClean="0"/>
              <a:t>Loch</a:t>
            </a:r>
            <a:r>
              <a:rPr lang="ru-RU" dirty="0" smtClean="0"/>
              <a:t> </a:t>
            </a:r>
            <a:r>
              <a:rPr lang="ru-RU" dirty="0" err="1" smtClean="0"/>
              <a:t>in</a:t>
            </a:r>
            <a:r>
              <a:rPr lang="ru-RU" dirty="0" smtClean="0"/>
              <a:t> </a:t>
            </a:r>
            <a:r>
              <a:rPr lang="ru-RU" dirty="0" err="1" smtClean="0"/>
              <a:t>English</a:t>
            </a:r>
            <a:r>
              <a:rPr lang="ru-RU" dirty="0" smtClean="0"/>
              <a:t>? </a:t>
            </a:r>
          </a:p>
          <a:p>
            <a:r>
              <a:rPr lang="ru-RU" dirty="0" err="1" smtClean="0"/>
              <a:t>A</a:t>
            </a:r>
            <a:r>
              <a:rPr lang="ru-RU" dirty="0" smtClean="0"/>
              <a:t> </a:t>
            </a:r>
            <a:r>
              <a:rPr lang="ru-RU" dirty="0" err="1" smtClean="0"/>
              <a:t>lake</a:t>
            </a:r>
            <a:endParaRPr lang="ru-RU" dirty="0" smtClean="0"/>
          </a:p>
          <a:p>
            <a:endParaRPr lang="ru-RU" dirty="0"/>
          </a:p>
        </p:txBody>
      </p:sp>
      <p:pic>
        <p:nvPicPr>
          <p:cNvPr id="6" name="Изображение 5" descr="imag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1853" y="214162"/>
            <a:ext cx="3911600" cy="2082800"/>
          </a:xfrm>
          <a:prstGeom prst="rect">
            <a:avLst/>
          </a:prstGeom>
        </p:spPr>
      </p:pic>
    </p:spTree>
    <p:extLst>
      <p:ext uri="{BB962C8B-B14F-4D97-AF65-F5344CB8AC3E}">
        <p14:creationId xmlns:p14="http://schemas.microsoft.com/office/powerpoint/2010/main" val="81677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369" y="264695"/>
            <a:ext cx="9584737" cy="6352674"/>
          </a:xfrm>
          <a:prstGeom prst="rect">
            <a:avLst/>
          </a:prstGeom>
        </p:spPr>
      </p:pic>
    </p:spTree>
    <p:extLst>
      <p:ext uri="{BB962C8B-B14F-4D97-AF65-F5344CB8AC3E}">
        <p14:creationId xmlns:p14="http://schemas.microsoft.com/office/powerpoint/2010/main" val="198585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descr="Welcome_To_Scotland_by_Keenfo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1023" y="229476"/>
            <a:ext cx="5759679" cy="6371850"/>
          </a:xfrm>
          <a:prstGeom prst="rect">
            <a:avLst/>
          </a:prstGeom>
        </p:spPr>
      </p:pic>
      <p:sp>
        <p:nvSpPr>
          <p:cNvPr id="2" name="TextBox 1"/>
          <p:cNvSpPr txBox="1"/>
          <p:nvPr/>
        </p:nvSpPr>
        <p:spPr>
          <a:xfrm>
            <a:off x="9336506" y="521368"/>
            <a:ext cx="2189747" cy="923330"/>
          </a:xfrm>
          <a:prstGeom prst="rect">
            <a:avLst/>
          </a:prstGeom>
          <a:noFill/>
        </p:spPr>
        <p:txBody>
          <a:bodyPr wrap="square" rtlCol="0">
            <a:spAutoFit/>
          </a:bodyPr>
          <a:lstStyle/>
          <a:p>
            <a:r>
              <a:rPr lang="en-US" dirty="0" smtClean="0"/>
              <a:t>Clue: The Capital of Scotland is Edinburgh </a:t>
            </a:r>
            <a:endParaRPr lang="ru-RU" dirty="0"/>
          </a:p>
        </p:txBody>
      </p:sp>
    </p:spTree>
    <p:extLst>
      <p:ext uri="{BB962C8B-B14F-4D97-AF65-F5344CB8AC3E}">
        <p14:creationId xmlns:p14="http://schemas.microsoft.com/office/powerpoint/2010/main" val="2130931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descr="andrej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7" y="242383"/>
            <a:ext cx="6097108" cy="3720017"/>
          </a:xfrm>
          <a:prstGeom prst="rect">
            <a:avLst/>
          </a:prstGeom>
        </p:spPr>
      </p:pic>
      <p:pic>
        <p:nvPicPr>
          <p:cNvPr id="4" name="Изображение 1" descr="imag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925" y="2860963"/>
            <a:ext cx="5629423" cy="3754782"/>
          </a:xfrm>
          <a:prstGeom prst="rect">
            <a:avLst/>
          </a:prstGeom>
        </p:spPr>
      </p:pic>
    </p:spTree>
    <p:extLst>
      <p:ext uri="{BB962C8B-B14F-4D97-AF65-F5344CB8AC3E}">
        <p14:creationId xmlns:p14="http://schemas.microsoft.com/office/powerpoint/2010/main" val="973141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err="1" smtClean="0"/>
              <a:t>Vocabulary</a:t>
            </a:r>
            <a:endParaRPr lang="ru-RU" dirty="0"/>
          </a:p>
        </p:txBody>
      </p:sp>
      <p:sp>
        <p:nvSpPr>
          <p:cNvPr id="4" name="Содержимое 3"/>
          <p:cNvSpPr>
            <a:spLocks noGrp="1"/>
          </p:cNvSpPr>
          <p:nvPr>
            <p:ph idx="1"/>
          </p:nvPr>
        </p:nvSpPr>
        <p:spPr/>
        <p:txBody>
          <a:bodyPr numCol="3">
            <a:noAutofit/>
          </a:bodyPr>
          <a:lstStyle/>
          <a:p>
            <a:r>
              <a:rPr lang="ru-RU" sz="2000" dirty="0" smtClean="0">
                <a:latin typeface="Calibri"/>
                <a:cs typeface="Calibri"/>
              </a:rPr>
              <a:t>Бог</a:t>
            </a:r>
          </a:p>
          <a:p>
            <a:r>
              <a:rPr lang="en-US" sz="2000" dirty="0" smtClean="0">
                <a:latin typeface="Calibri"/>
                <a:cs typeface="Calibri"/>
              </a:rPr>
              <a:t>God</a:t>
            </a:r>
          </a:p>
          <a:p>
            <a:r>
              <a:rPr lang="ru-RU" sz="2000" dirty="0" smtClean="0">
                <a:latin typeface="Calibri"/>
                <a:cs typeface="Calibri"/>
              </a:rPr>
              <a:t>Крест</a:t>
            </a:r>
          </a:p>
          <a:p>
            <a:r>
              <a:rPr lang="ru-RU" sz="2000" dirty="0" err="1" smtClean="0">
                <a:latin typeface="Calibri"/>
                <a:cs typeface="Calibri"/>
              </a:rPr>
              <a:t>Cross</a:t>
            </a:r>
            <a:endParaRPr lang="ru-RU" sz="2000" dirty="0" smtClean="0">
              <a:latin typeface="Calibri"/>
              <a:cs typeface="Calibri"/>
            </a:endParaRPr>
          </a:p>
          <a:p>
            <a:r>
              <a:rPr lang="ru-RU" sz="2000" dirty="0" smtClean="0">
                <a:latin typeface="Calibri"/>
                <a:cs typeface="Calibri"/>
              </a:rPr>
              <a:t>Святой покровитель </a:t>
            </a:r>
          </a:p>
          <a:p>
            <a:r>
              <a:rPr lang="ru-RU" sz="2000" dirty="0" err="1" smtClean="0">
                <a:latin typeface="Calibri"/>
                <a:cs typeface="Calibri"/>
              </a:rPr>
              <a:t>Patron</a:t>
            </a:r>
            <a:r>
              <a:rPr lang="ru-RU" sz="2000" dirty="0" smtClean="0">
                <a:latin typeface="Calibri"/>
                <a:cs typeface="Calibri"/>
              </a:rPr>
              <a:t> </a:t>
            </a:r>
            <a:r>
              <a:rPr lang="ru-RU" sz="2000" dirty="0" err="1" smtClean="0">
                <a:latin typeface="Calibri"/>
                <a:cs typeface="Calibri"/>
              </a:rPr>
              <a:t>Saint</a:t>
            </a:r>
            <a:endParaRPr lang="ru-RU" sz="2000" dirty="0" smtClean="0">
              <a:latin typeface="Calibri"/>
              <a:cs typeface="Calibri"/>
            </a:endParaRPr>
          </a:p>
          <a:p>
            <a:r>
              <a:rPr lang="ru-RU" sz="2000" dirty="0">
                <a:latin typeface="Calibri"/>
                <a:cs typeface="Calibri"/>
              </a:rPr>
              <a:t>Иисус</a:t>
            </a:r>
          </a:p>
          <a:p>
            <a:r>
              <a:rPr lang="ru-RU" sz="2000" dirty="0" err="1">
                <a:latin typeface="Calibri"/>
                <a:cs typeface="Calibri"/>
              </a:rPr>
              <a:t>Jesus</a:t>
            </a:r>
            <a:endParaRPr lang="ru-RU" sz="2000" dirty="0">
              <a:latin typeface="Calibri"/>
              <a:cs typeface="Calibri"/>
            </a:endParaRPr>
          </a:p>
          <a:p>
            <a:r>
              <a:rPr lang="ru-RU" sz="2000" dirty="0" smtClean="0">
                <a:latin typeface="Calibri"/>
                <a:cs typeface="Calibri"/>
              </a:rPr>
              <a:t> Апостол </a:t>
            </a:r>
          </a:p>
          <a:p>
            <a:r>
              <a:rPr lang="en-US" sz="2000" dirty="0" smtClean="0">
                <a:latin typeface="Calibri"/>
                <a:cs typeface="Calibri"/>
              </a:rPr>
              <a:t>Disciple</a:t>
            </a:r>
          </a:p>
          <a:p>
            <a:r>
              <a:rPr lang="ru-RU" sz="2000" dirty="0" smtClean="0">
                <a:latin typeface="Calibri"/>
                <a:cs typeface="Calibri"/>
              </a:rPr>
              <a:t>Чудо</a:t>
            </a:r>
          </a:p>
          <a:p>
            <a:r>
              <a:rPr lang="en-US" sz="2000" dirty="0" smtClean="0">
                <a:latin typeface="Calibri"/>
                <a:cs typeface="Calibri"/>
              </a:rPr>
              <a:t>M</a:t>
            </a:r>
            <a:r>
              <a:rPr lang="ru-RU" sz="2000" dirty="0" err="1" smtClean="0">
                <a:latin typeface="Calibri"/>
                <a:cs typeface="Calibri"/>
              </a:rPr>
              <a:t>iracle</a:t>
            </a:r>
            <a:endParaRPr lang="ru-RU" sz="2000" dirty="0" smtClean="0">
              <a:latin typeface="Calibri"/>
              <a:cs typeface="Calibri"/>
            </a:endParaRPr>
          </a:p>
          <a:p>
            <a:r>
              <a:rPr lang="ru-RU" sz="2000" dirty="0" smtClean="0">
                <a:latin typeface="Calibri"/>
                <a:cs typeface="Calibri"/>
              </a:rPr>
              <a:t>Проповедовать</a:t>
            </a:r>
          </a:p>
          <a:p>
            <a:r>
              <a:rPr lang="en-US" sz="2000" dirty="0" smtClean="0">
                <a:latin typeface="Calibri"/>
                <a:cs typeface="Calibri"/>
              </a:rPr>
              <a:t>T</a:t>
            </a:r>
            <a:r>
              <a:rPr lang="ru-RU" sz="2000" dirty="0" err="1" smtClean="0">
                <a:latin typeface="Calibri"/>
                <a:cs typeface="Calibri"/>
              </a:rPr>
              <a:t>o</a:t>
            </a:r>
            <a:r>
              <a:rPr lang="ru-RU" sz="2000" dirty="0" smtClean="0">
                <a:latin typeface="Calibri"/>
                <a:cs typeface="Calibri"/>
              </a:rPr>
              <a:t> </a:t>
            </a:r>
            <a:r>
              <a:rPr lang="ru-RU" sz="2000" dirty="0" err="1" smtClean="0">
                <a:latin typeface="Calibri"/>
                <a:cs typeface="Calibri"/>
              </a:rPr>
              <a:t>preach</a:t>
            </a:r>
            <a:r>
              <a:rPr lang="ru-RU" sz="2000" dirty="0" smtClean="0">
                <a:latin typeface="Calibri"/>
                <a:cs typeface="Calibri"/>
              </a:rPr>
              <a:t> </a:t>
            </a:r>
          </a:p>
          <a:p>
            <a:r>
              <a:rPr lang="ru-RU" sz="2000" dirty="0" smtClean="0">
                <a:latin typeface="Calibri"/>
                <a:cs typeface="Calibri"/>
              </a:rPr>
              <a:t>Христианство</a:t>
            </a:r>
          </a:p>
          <a:p>
            <a:r>
              <a:rPr lang="ru-RU" sz="2000" dirty="0" err="1" smtClean="0">
                <a:latin typeface="Calibri"/>
                <a:cs typeface="Calibri"/>
              </a:rPr>
              <a:t>Christianity</a:t>
            </a:r>
            <a:endParaRPr lang="ru-RU" sz="2000" dirty="0" smtClean="0">
              <a:latin typeface="Calibri"/>
              <a:cs typeface="Calibri"/>
            </a:endParaRPr>
          </a:p>
          <a:p>
            <a:r>
              <a:rPr lang="ru-RU" sz="2000" dirty="0" smtClean="0">
                <a:latin typeface="Calibri"/>
                <a:cs typeface="Calibri"/>
              </a:rPr>
              <a:t>Распять </a:t>
            </a:r>
          </a:p>
          <a:p>
            <a:r>
              <a:rPr lang="en-US" sz="2000" dirty="0" smtClean="0">
                <a:latin typeface="Calibri"/>
                <a:cs typeface="Calibri"/>
              </a:rPr>
              <a:t>T</a:t>
            </a:r>
            <a:r>
              <a:rPr lang="ru-RU" sz="2000" dirty="0" err="1" smtClean="0">
                <a:latin typeface="Calibri"/>
                <a:cs typeface="Calibri"/>
              </a:rPr>
              <a:t>o</a:t>
            </a:r>
            <a:r>
              <a:rPr lang="ru-RU" sz="2000" dirty="0" smtClean="0">
                <a:latin typeface="Calibri"/>
                <a:cs typeface="Calibri"/>
              </a:rPr>
              <a:t> </a:t>
            </a:r>
            <a:r>
              <a:rPr lang="ru-RU" sz="2000" dirty="0" err="1" smtClean="0">
                <a:latin typeface="Calibri"/>
                <a:cs typeface="Calibri"/>
              </a:rPr>
              <a:t>crucify</a:t>
            </a:r>
            <a:endParaRPr lang="ru-RU" sz="2000" dirty="0" smtClean="0">
              <a:latin typeface="Calibri"/>
              <a:cs typeface="Calibri"/>
            </a:endParaRPr>
          </a:p>
          <a:p>
            <a:r>
              <a:rPr lang="ru-RU" sz="2000" dirty="0" smtClean="0">
                <a:latin typeface="Calibri"/>
                <a:cs typeface="Calibri"/>
              </a:rPr>
              <a:t>Монах</a:t>
            </a:r>
          </a:p>
          <a:p>
            <a:r>
              <a:rPr lang="en-US" sz="2000" dirty="0" smtClean="0">
                <a:latin typeface="Calibri"/>
                <a:cs typeface="Calibri"/>
              </a:rPr>
              <a:t>M</a:t>
            </a:r>
            <a:r>
              <a:rPr lang="ru-RU" sz="2000" dirty="0" err="1" smtClean="0">
                <a:latin typeface="Calibri"/>
                <a:cs typeface="Calibri"/>
              </a:rPr>
              <a:t>onk</a:t>
            </a:r>
            <a:endParaRPr lang="en-US" sz="2000" dirty="0" smtClean="0">
              <a:latin typeface="Calibri"/>
              <a:cs typeface="Calibri"/>
            </a:endParaRPr>
          </a:p>
          <a:p>
            <a:r>
              <a:rPr lang="ru-RU" sz="2000" dirty="0" smtClean="0">
                <a:latin typeface="Calibri"/>
                <a:cs typeface="Calibri"/>
              </a:rPr>
              <a:t>Мощи</a:t>
            </a:r>
          </a:p>
          <a:p>
            <a:r>
              <a:rPr lang="en-US" sz="2000" dirty="0" smtClean="0">
                <a:latin typeface="Calibri"/>
                <a:cs typeface="Calibri"/>
              </a:rPr>
              <a:t>Relics </a:t>
            </a:r>
            <a:endParaRPr lang="ru-RU" sz="2000" dirty="0" smtClean="0">
              <a:latin typeface="Calibri"/>
              <a:cs typeface="Calibri"/>
            </a:endParaRPr>
          </a:p>
          <a:p>
            <a:r>
              <a:rPr lang="ru-RU" sz="2000" dirty="0" smtClean="0">
                <a:latin typeface="Calibri"/>
                <a:cs typeface="Calibri"/>
              </a:rPr>
              <a:t>Ангел </a:t>
            </a:r>
          </a:p>
          <a:p>
            <a:r>
              <a:rPr lang="en-US" sz="2000" dirty="0" smtClean="0">
                <a:latin typeface="Calibri"/>
                <a:cs typeface="Calibri"/>
              </a:rPr>
              <a:t>A</a:t>
            </a:r>
            <a:r>
              <a:rPr lang="ru-RU" sz="2000" dirty="0" err="1" smtClean="0">
                <a:latin typeface="Calibri"/>
                <a:cs typeface="Calibri"/>
              </a:rPr>
              <a:t>ngel</a:t>
            </a:r>
            <a:endParaRPr lang="ru-RU" sz="2000" dirty="0" smtClean="0">
              <a:latin typeface="Calibri"/>
              <a:cs typeface="Calibri"/>
            </a:endParaRPr>
          </a:p>
          <a:p>
            <a:r>
              <a:rPr lang="ru-RU" sz="2000" dirty="0" smtClean="0">
                <a:latin typeface="Calibri"/>
                <a:cs typeface="Calibri"/>
              </a:rPr>
              <a:t>Андреевский </a:t>
            </a:r>
            <a:r>
              <a:rPr lang="ru-RU" sz="2000" dirty="0">
                <a:latin typeface="Calibri"/>
                <a:cs typeface="Calibri"/>
              </a:rPr>
              <a:t>крест (диагональный крест в виде буквы Х</a:t>
            </a:r>
            <a:r>
              <a:rPr lang="ru-RU" sz="2000" dirty="0" smtClean="0">
                <a:latin typeface="Calibri"/>
                <a:cs typeface="Calibri"/>
              </a:rPr>
              <a:t>)</a:t>
            </a:r>
          </a:p>
          <a:p>
            <a:r>
              <a:rPr lang="en-US" sz="2000" dirty="0" smtClean="0">
                <a:latin typeface="Calibri"/>
                <a:cs typeface="Calibri"/>
              </a:rPr>
              <a:t>S</a:t>
            </a:r>
            <a:r>
              <a:rPr lang="ru-RU" sz="2000" dirty="0" err="1" smtClean="0">
                <a:latin typeface="Calibri"/>
                <a:cs typeface="Calibri"/>
              </a:rPr>
              <a:t>altire</a:t>
            </a:r>
            <a:endParaRPr lang="ru-RU" sz="2000" dirty="0" smtClean="0">
              <a:latin typeface="Calibri"/>
              <a:cs typeface="Calibri"/>
            </a:endParaRPr>
          </a:p>
          <a:p>
            <a:endParaRPr lang="ru-RU" sz="2000" dirty="0" smtClean="0">
              <a:latin typeface="Calibri"/>
              <a:cs typeface="Calibri"/>
            </a:endParaRPr>
          </a:p>
          <a:p>
            <a:endParaRPr lang="ru-RU" sz="2000" dirty="0" smtClean="0">
              <a:latin typeface="Calibri"/>
              <a:cs typeface="Calibri"/>
            </a:endParaRPr>
          </a:p>
          <a:p>
            <a:endParaRPr lang="ru-RU" sz="2000" dirty="0" smtClean="0">
              <a:latin typeface="Calibri"/>
              <a:cs typeface="Calibri"/>
            </a:endParaRPr>
          </a:p>
          <a:p>
            <a:endParaRPr lang="ru-RU" sz="2000" dirty="0">
              <a:latin typeface="Calibri"/>
              <a:cs typeface="Calibri"/>
            </a:endParaRPr>
          </a:p>
        </p:txBody>
      </p:sp>
      <p:pic>
        <p:nvPicPr>
          <p:cNvPr id="3" name="Изображение 2" descr="0412_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29251" y="228602"/>
            <a:ext cx="1834147" cy="2947736"/>
          </a:xfrm>
          <a:prstGeom prst="rect">
            <a:avLst/>
          </a:prstGeom>
        </p:spPr>
      </p:pic>
    </p:spTree>
    <p:extLst>
      <p:ext uri="{BB962C8B-B14F-4D97-AF65-F5344CB8AC3E}">
        <p14:creationId xmlns:p14="http://schemas.microsoft.com/office/powerpoint/2010/main" val="110763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
                                            <p:txEl>
                                              <p:pRg st="21" end="2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
                                            <p:txEl>
                                              <p:pRg st="22" end="2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
                                            <p:txEl>
                                              <p:pRg st="23" end="2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
                                            <p:txEl>
                                              <p:pRg st="24" end="24"/>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
                                            <p:txEl>
                                              <p:pRg st="25" end="2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descr="st_andrews_day_cloz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9736" y="0"/>
            <a:ext cx="4846211" cy="6858000"/>
          </a:xfrm>
          <a:prstGeom prst="rect">
            <a:avLst/>
          </a:prstGeom>
        </p:spPr>
      </p:pic>
    </p:spTree>
    <p:extLst>
      <p:ext uri="{BB962C8B-B14F-4D97-AF65-F5344CB8AC3E}">
        <p14:creationId xmlns:p14="http://schemas.microsoft.com/office/powerpoint/2010/main" val="1532550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722" y="240630"/>
            <a:ext cx="6663485" cy="6376737"/>
          </a:xfrm>
          <a:prstGeom prst="rect">
            <a:avLst/>
          </a:prstGeom>
        </p:spPr>
      </p:pic>
    </p:spTree>
    <p:extLst>
      <p:ext uri="{BB962C8B-B14F-4D97-AF65-F5344CB8AC3E}">
        <p14:creationId xmlns:p14="http://schemas.microsoft.com/office/powerpoint/2010/main" val="375778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dirty="0" smtClean="0"/>
              <a:t>NESSIE</a:t>
            </a:r>
            <a:endParaRPr lang="ru-RU" dirty="0"/>
          </a:p>
        </p:txBody>
      </p:sp>
      <p:sp>
        <p:nvSpPr>
          <p:cNvPr id="3" name="Содержимое 2"/>
          <p:cNvSpPr>
            <a:spLocks noGrp="1"/>
          </p:cNvSpPr>
          <p:nvPr>
            <p:ph idx="1"/>
          </p:nvPr>
        </p:nvSpPr>
        <p:spPr/>
        <p:txBody>
          <a:bodyPr>
            <a:normAutofit fontScale="70000" lnSpcReduction="20000"/>
          </a:bodyPr>
          <a:lstStyle/>
          <a:p>
            <a:r>
              <a:rPr lang="en-US" dirty="0"/>
              <a:t>The Loch Ness Monster, also known as </a:t>
            </a:r>
            <a:r>
              <a:rPr lang="en-US" dirty="0" err="1"/>
              <a:t>Nessie</a:t>
            </a:r>
            <a:r>
              <a:rPr lang="en-US" dirty="0"/>
              <a:t>, lives in a long and deep lake in northern Scotland. Loch means lake in Scottish.</a:t>
            </a:r>
            <a:r>
              <a:rPr lang="ru-RU" dirty="0"/>
              <a:t> </a:t>
            </a:r>
            <a:endParaRPr lang="ru-RU" dirty="0" smtClean="0"/>
          </a:p>
          <a:p>
            <a:r>
              <a:rPr lang="en-US" dirty="0"/>
              <a:t>There have been many sightings of the monster. </a:t>
            </a:r>
            <a:r>
              <a:rPr lang="en-US" dirty="0" err="1"/>
              <a:t>Nessie</a:t>
            </a:r>
            <a:r>
              <a:rPr lang="en-US" dirty="0"/>
              <a:t> looks like a plesiosaur dinosaur.</a:t>
            </a:r>
            <a:endParaRPr lang="ru-RU" dirty="0"/>
          </a:p>
          <a:p>
            <a:r>
              <a:rPr lang="en-US" dirty="0"/>
              <a:t>For many centuries people have said that they have seen a monster in the lake. </a:t>
            </a:r>
            <a:endParaRPr lang="ru-RU" dirty="0"/>
          </a:p>
          <a:p>
            <a:r>
              <a:rPr lang="en-US" dirty="0"/>
              <a:t>The first person who saw </a:t>
            </a:r>
            <a:r>
              <a:rPr lang="en-US" dirty="0" err="1"/>
              <a:t>Nessie</a:t>
            </a:r>
            <a:r>
              <a:rPr lang="en-US" dirty="0"/>
              <a:t> was St. Columba, an Irish monk, in the year 545 A.D. It is said that St. Columba went to the lake to calm </a:t>
            </a:r>
            <a:r>
              <a:rPr lang="en-US" dirty="0" err="1"/>
              <a:t>Nessie</a:t>
            </a:r>
            <a:r>
              <a:rPr lang="en-US" dirty="0"/>
              <a:t> down and since then the monster stopped being aggressive.</a:t>
            </a:r>
            <a:endParaRPr lang="ru-RU" dirty="0"/>
          </a:p>
          <a:p>
            <a:r>
              <a:rPr lang="en-US" dirty="0"/>
              <a:t>In modern history, there have been many sightings of </a:t>
            </a:r>
            <a:r>
              <a:rPr lang="en-US" dirty="0" err="1"/>
              <a:t>Nessie</a:t>
            </a:r>
            <a:r>
              <a:rPr lang="en-US" dirty="0"/>
              <a:t>. In 1934 doctor Robert Kenneth Wilson, a doctor from London, took a picture of what it looked like a plesiosaur. In the picture you can see a long neck coming out of the water. That picture became famous. The local people started going to the lake to look for the creature. Before the famous picture was taken the locals had heard of the legend of the Loch Ness. But they didn’t think it was real.</a:t>
            </a:r>
            <a:endParaRPr lang="ru-RU" dirty="0"/>
          </a:p>
          <a:p>
            <a:r>
              <a:rPr lang="en-US" dirty="0"/>
              <a:t>Since the picture was taken, other people have claimed that they also have seen </a:t>
            </a:r>
            <a:r>
              <a:rPr lang="en-US" dirty="0" err="1"/>
              <a:t>Nessie</a:t>
            </a:r>
            <a:r>
              <a:rPr lang="en-US" dirty="0"/>
              <a:t>. There are at least 5 other pictures of the monster.</a:t>
            </a:r>
            <a:endParaRPr lang="ru-RU" dirty="0"/>
          </a:p>
          <a:p>
            <a:r>
              <a:rPr lang="en-US" dirty="0"/>
              <a:t>Today, The Loch Ness Monster has become a tourist attraction. Visitors from all over the world go to Loch Ness and hope to see the monster.</a:t>
            </a:r>
            <a:endParaRPr lang="ru-RU" dirty="0"/>
          </a:p>
          <a:p>
            <a:r>
              <a:rPr lang="en-US" dirty="0" err="1"/>
              <a:t>Nessie</a:t>
            </a:r>
            <a:r>
              <a:rPr lang="en-US" dirty="0"/>
              <a:t> has never been caught. Scientists have been to the lake with all different kinds of equipment to try to find the monster. They even used a mini submarine but they weren’t lucky. Nobody knows if </a:t>
            </a:r>
            <a:r>
              <a:rPr lang="en-US" dirty="0" err="1"/>
              <a:t>Nessie</a:t>
            </a:r>
            <a:r>
              <a:rPr lang="en-US" dirty="0"/>
              <a:t> really exists. Some people believe </a:t>
            </a:r>
            <a:r>
              <a:rPr lang="en-US" dirty="0" err="1"/>
              <a:t>Nessie</a:t>
            </a:r>
            <a:r>
              <a:rPr lang="en-US" dirty="0"/>
              <a:t> exists and others don’t.  Maybe one day we will know the truth.</a:t>
            </a:r>
            <a:r>
              <a:rPr lang="ru-RU" dirty="0"/>
              <a:t> </a:t>
            </a:r>
            <a:endParaRPr lang="ru-RU" dirty="0" smtClean="0"/>
          </a:p>
          <a:p>
            <a:endParaRPr lang="ru-RU" dirty="0"/>
          </a:p>
        </p:txBody>
      </p:sp>
      <p:pic>
        <p:nvPicPr>
          <p:cNvPr id="4" name="Изображение 3" descr="Без названия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6276" y="5596890"/>
            <a:ext cx="1041400" cy="876300"/>
          </a:xfrm>
          <a:prstGeom prst="rect">
            <a:avLst/>
          </a:prstGeom>
        </p:spPr>
      </p:pic>
      <p:pic>
        <p:nvPicPr>
          <p:cNvPr id="5" name="Изображение 4" descr="Без названия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7814" y="174083"/>
            <a:ext cx="2768600" cy="1663700"/>
          </a:xfrm>
          <a:prstGeom prst="rect">
            <a:avLst/>
          </a:prstGeom>
        </p:spPr>
      </p:pic>
    </p:spTree>
    <p:extLst>
      <p:ext uri="{BB962C8B-B14F-4D97-AF65-F5344CB8AC3E}">
        <p14:creationId xmlns:p14="http://schemas.microsoft.com/office/powerpoint/2010/main" val="8674088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
  <a:themeElements>
    <a:clrScheme name="Савон">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Савон">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авон">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740</TotalTime>
  <Words>535</Words>
  <Application>Microsoft Macintosh PowerPoint</Application>
  <PresentationFormat>Широкоэкранный</PresentationFormat>
  <Paragraphs>65</Paragraphs>
  <Slides>14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Calibri</vt:lpstr>
      <vt:lpstr>Century Gothic</vt:lpstr>
      <vt:lpstr>Garamond</vt:lpstr>
      <vt:lpstr>Mangal</vt:lpstr>
      <vt:lpstr>Савон</vt:lpstr>
      <vt:lpstr>Scotland and st Andrew</vt:lpstr>
      <vt:lpstr>Scotland facts</vt:lpstr>
      <vt:lpstr>Презентация PowerPoint</vt:lpstr>
      <vt:lpstr>Презентация PowerPoint</vt:lpstr>
      <vt:lpstr>Презентация PowerPoint</vt:lpstr>
      <vt:lpstr>Vocabulary</vt:lpstr>
      <vt:lpstr>Презентация PowerPoint</vt:lpstr>
      <vt:lpstr>Презентация PowerPoint</vt:lpstr>
      <vt:lpstr>NESSIE</vt:lpstr>
      <vt:lpstr>Презентация PowerPoint</vt:lpstr>
      <vt:lpstr>Презентация PowerPoint</vt:lpstr>
      <vt:lpstr>Презентация PowerPoint</vt:lpstr>
      <vt:lpstr>Презентация PowerPoint</vt:lpstr>
      <vt:lpstr>NESSIE DISCUSSION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England and st.George</dc:title>
  <dc:creator>пользователь Microsoft Office</dc:creator>
  <cp:lastModifiedBy>пользователь Microsoft Office</cp:lastModifiedBy>
  <cp:revision>24</cp:revision>
  <dcterms:created xsi:type="dcterms:W3CDTF">2017-06-06T09:04:16Z</dcterms:created>
  <dcterms:modified xsi:type="dcterms:W3CDTF">2017-06-14T08:57:29Z</dcterms:modified>
</cp:coreProperties>
</file>